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 Земли в </a:t>
            </a:r>
            <a:r>
              <a:rPr lang="ru-RU" dirty="0" err="1" smtClean="0"/>
              <a:t>ордовике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Историческая геология (курс лекций)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90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Стратиграфия </a:t>
            </a:r>
            <a:r>
              <a:rPr lang="ru-RU" dirty="0" err="1" smtClean="0"/>
              <a:t>ордовика</a:t>
            </a:r>
            <a:r>
              <a:rPr lang="ru-RU" dirty="0" smtClean="0"/>
              <a:t> (МСШ)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08912" cy="496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30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География раннего </a:t>
            </a:r>
            <a:r>
              <a:rPr lang="ru-RU" dirty="0" err="1" smtClean="0"/>
              <a:t>ордовика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688775"/>
            <a:ext cx="8229600" cy="453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79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География позднего </a:t>
            </a:r>
            <a:r>
              <a:rPr lang="ru-RU" dirty="0" err="1" smtClean="0"/>
              <a:t>ордовика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643" y="1600200"/>
            <a:ext cx="8028714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84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Современное положение </a:t>
            </a:r>
            <a:r>
              <a:rPr lang="ru-RU" dirty="0" err="1" smtClean="0"/>
              <a:t>каледонид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010" y="1340768"/>
            <a:ext cx="7175414" cy="478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22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err="1" smtClean="0"/>
              <a:t>Палеобиосфера</a:t>
            </a:r>
            <a:r>
              <a:rPr lang="ru-RU" dirty="0" smtClean="0"/>
              <a:t> в </a:t>
            </a:r>
            <a:r>
              <a:rPr lang="ru-RU" dirty="0" err="1" smtClean="0"/>
              <a:t>ордовике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err="1" smtClean="0"/>
              <a:t>Ордовик</a:t>
            </a:r>
            <a:r>
              <a:rPr lang="ru-RU" dirty="0" smtClean="0"/>
              <a:t> </a:t>
            </a:r>
            <a:r>
              <a:rPr lang="ru-RU" dirty="0"/>
              <a:t>представляет время – «взрывной» эволюции. Для него характерно </a:t>
            </a:r>
            <a:r>
              <a:rPr lang="ru-RU" b="1" dirty="0"/>
              <a:t>максимальный прирост новых таксонов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В </a:t>
            </a:r>
            <a:r>
              <a:rPr lang="ru-RU" dirty="0" err="1"/>
              <a:t>ордовике</a:t>
            </a:r>
            <a:r>
              <a:rPr lang="ru-RU" dirty="0"/>
              <a:t> появилось 29 новых отрядов: 8 отрядов кораллов; 4 отряда </a:t>
            </a:r>
            <a:r>
              <a:rPr lang="ru-RU" dirty="0" err="1"/>
              <a:t>брахиопод</a:t>
            </a:r>
            <a:r>
              <a:rPr lang="ru-RU" dirty="0"/>
              <a:t>; 1 отряд двухстворчатых моллюсков; 8 отрядов головоногих, 6 отрядов морских лилий, 2 отряда морских ежей. Тогда как в кембрии появилось только 14 отрядов; в силуре – 8 отрядов; в девоне – 14 отрядов; в карбоне – 18 отрядов; в </a:t>
            </a:r>
            <a:r>
              <a:rPr lang="ru-RU" dirty="0" err="1"/>
              <a:t>перми</a:t>
            </a:r>
            <a:r>
              <a:rPr lang="ru-RU" dirty="0"/>
              <a:t> – 3 отряда.</a:t>
            </a:r>
          </a:p>
        </p:txBody>
      </p:sp>
    </p:spTree>
    <p:extLst>
      <p:ext uri="{BB962C8B-B14F-4D97-AF65-F5344CB8AC3E}">
        <p14:creationId xmlns:p14="http://schemas.microsoft.com/office/powerpoint/2010/main" val="150948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Биота</a:t>
            </a:r>
            <a:r>
              <a:rPr lang="ru-RU" dirty="0" smtClean="0"/>
              <a:t> </a:t>
            </a:r>
            <a:r>
              <a:rPr lang="ru-RU" dirty="0" err="1" smtClean="0"/>
              <a:t>ордовика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268760"/>
            <a:ext cx="7488832" cy="485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07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69700F-D6CE-4642-91C1-6537224250F9}"/>
</file>

<file path=customXml/itemProps2.xml><?xml version="1.0" encoding="utf-8"?>
<ds:datastoreItem xmlns:ds="http://schemas.openxmlformats.org/officeDocument/2006/customXml" ds:itemID="{3B9206A6-F065-48B6-A539-F7C6B10F6545}"/>
</file>

<file path=customXml/itemProps3.xml><?xml version="1.0" encoding="utf-8"?>
<ds:datastoreItem xmlns:ds="http://schemas.openxmlformats.org/officeDocument/2006/customXml" ds:itemID="{516C0300-A4A4-4C7C-ACAB-880530497E33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</TotalTime>
  <Words>29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История Земли в ордовике</vt:lpstr>
      <vt:lpstr>Стратиграфия ордовика (МСШ)</vt:lpstr>
      <vt:lpstr>География раннего ордовика</vt:lpstr>
      <vt:lpstr>География позднего ордовика</vt:lpstr>
      <vt:lpstr>Современное положение каледонид</vt:lpstr>
      <vt:lpstr>Палеобиосфера в ордовике</vt:lpstr>
      <vt:lpstr>Биота ордовика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Земли в ордовике</dc:title>
  <dc:creator>Ангу</dc:creator>
  <cp:lastModifiedBy>Ангу</cp:lastModifiedBy>
  <cp:revision>6</cp:revision>
  <dcterms:modified xsi:type="dcterms:W3CDTF">2013-04-01T11:10:32Z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